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BE8"/>
    <a:srgbClr val="FEE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.sebbah@gmail.com" userId="2762687441f48042" providerId="LiveId" clId="{9FA19163-BA1B-40AD-A75D-4526C26E6E3D}"/>
    <pc:docChg chg="modSld">
      <pc:chgData name="rebecca.sebbah@gmail.com" userId="2762687441f48042" providerId="LiveId" clId="{9FA19163-BA1B-40AD-A75D-4526C26E6E3D}" dt="2023-05-12T09:14:29.579" v="31" actId="20577"/>
      <pc:docMkLst>
        <pc:docMk/>
      </pc:docMkLst>
      <pc:sldChg chg="modSp mod">
        <pc:chgData name="rebecca.sebbah@gmail.com" userId="2762687441f48042" providerId="LiveId" clId="{9FA19163-BA1B-40AD-A75D-4526C26E6E3D}" dt="2023-05-12T09:14:29.579" v="31" actId="20577"/>
        <pc:sldMkLst>
          <pc:docMk/>
          <pc:sldMk cId="3109350281" sldId="256"/>
        </pc:sldMkLst>
        <pc:spChg chg="mod">
          <ac:chgData name="rebecca.sebbah@gmail.com" userId="2762687441f48042" providerId="LiveId" clId="{9FA19163-BA1B-40AD-A75D-4526C26E6E3D}" dt="2023-05-12T09:14:29.579" v="31" actId="20577"/>
          <ac:spMkLst>
            <pc:docMk/>
            <pc:sldMk cId="3109350281" sldId="256"/>
            <ac:spMk id="19" creationId="{00000000-0000-0000-0000-000000000000}"/>
          </ac:spMkLst>
        </pc:spChg>
        <pc:graphicFrameChg chg="mod">
          <ac:chgData name="rebecca.sebbah@gmail.com" userId="2762687441f48042" providerId="LiveId" clId="{9FA19163-BA1B-40AD-A75D-4526C26E6E3D}" dt="2023-05-12T09:14:23.859" v="22" actId="20577"/>
          <ac:graphicFrameMkLst>
            <pc:docMk/>
            <pc:sldMk cId="3109350281" sldId="256"/>
            <ac:graphicFrameMk id="25" creationId="{00000000-0000-0000-0000-000000000000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EF91A-6BAD-476A-B26F-EA156682BB25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8A8F750E-1075-47AD-8D59-85685E984DDA}">
      <dgm:prSet phldrT="[Texte]"/>
      <dgm:spPr>
        <a:solidFill>
          <a:srgbClr val="7030A0"/>
        </a:solidFill>
      </dgm:spPr>
      <dgm:t>
        <a:bodyPr/>
        <a:lstStyle/>
        <a:p>
          <a:r>
            <a:rPr lang="fr-FR" dirty="0">
              <a:latin typeface="Comic Sans MS" panose="030F0702030302020204" pitchFamily="66" charset="0"/>
            </a:rPr>
            <a:t>Les</a:t>
          </a:r>
          <a:r>
            <a:rPr lang="fr-FR" baseline="0" dirty="0">
              <a:latin typeface="Comic Sans MS" panose="030F0702030302020204" pitchFamily="66" charset="0"/>
            </a:rPr>
            <a:t> ateliers du Réseau</a:t>
          </a:r>
          <a:endParaRPr lang="fr-FR" dirty="0">
            <a:latin typeface="Comic Sans MS" panose="030F0702030302020204" pitchFamily="66" charset="0"/>
          </a:endParaRPr>
        </a:p>
      </dgm:t>
    </dgm:pt>
    <dgm:pt modelId="{3EC07AA2-9FF6-4757-BC45-EFA1DDDCE3D0}" type="parTrans" cxnId="{9BCE3BC7-D5F4-4214-95C2-4AF193DAABE3}">
      <dgm:prSet/>
      <dgm:spPr/>
      <dgm:t>
        <a:bodyPr/>
        <a:lstStyle/>
        <a:p>
          <a:endParaRPr lang="fr-FR"/>
        </a:p>
      </dgm:t>
    </dgm:pt>
    <dgm:pt modelId="{E29ABD41-2524-4965-A664-484B58CFD0CE}" type="sibTrans" cxnId="{9BCE3BC7-D5F4-4214-95C2-4AF193DAABE3}">
      <dgm:prSet/>
      <dgm:spPr/>
      <dgm:t>
        <a:bodyPr/>
        <a:lstStyle/>
        <a:p>
          <a:endParaRPr lang="fr-FR"/>
        </a:p>
      </dgm:t>
    </dgm:pt>
    <dgm:pt modelId="{C37C0CC1-4DCB-4225-B619-CBD847C9B4AA}" type="pres">
      <dgm:prSet presAssocID="{C16EF91A-6BAD-476A-B26F-EA156682BB25}" presName="linearFlow" presStyleCnt="0">
        <dgm:presLayoutVars>
          <dgm:dir/>
          <dgm:resizeHandles val="exact"/>
        </dgm:presLayoutVars>
      </dgm:prSet>
      <dgm:spPr/>
    </dgm:pt>
    <dgm:pt modelId="{990473F9-CC71-4451-828D-9CC7D0B84944}" type="pres">
      <dgm:prSet presAssocID="{8A8F750E-1075-47AD-8D59-85685E984DDA}" presName="composite" presStyleCnt="0"/>
      <dgm:spPr/>
    </dgm:pt>
    <dgm:pt modelId="{F0338C54-A600-4454-96F9-23D2A0B69256}" type="pres">
      <dgm:prSet presAssocID="{8A8F750E-1075-47AD-8D59-85685E984DDA}" presName="imgShp" presStyleLbl="fgImgPlace1" presStyleIdx="0" presStyleCnt="1" custAng="10800000" custFlipVert="1" custFlipHor="1" custScaleX="72475" custScaleY="80452" custLinFactNeighborX="-7570" custLinFactNeighborY="41108"/>
      <dgm:spPr>
        <a:blipFill>
          <a:blip xmlns:r="http://schemas.openxmlformats.org/officeDocument/2006/relationships" r:embed="rId1"/>
          <a:srcRect/>
          <a:stretch>
            <a:fillRect l="-24000" r="-24000"/>
          </a:stretch>
        </a:blipFill>
      </dgm:spPr>
    </dgm:pt>
    <dgm:pt modelId="{3AD21570-6616-4FEA-A0E6-4241CBE68D53}" type="pres">
      <dgm:prSet presAssocID="{8A8F750E-1075-47AD-8D59-85685E984DDA}" presName="txShp" presStyleLbl="node1" presStyleIdx="0" presStyleCnt="1" custScaleX="129270" custScaleY="81345" custLinFactNeighborX="8813" custLinFactNeighborY="41065">
        <dgm:presLayoutVars>
          <dgm:bulletEnabled val="1"/>
        </dgm:presLayoutVars>
      </dgm:prSet>
      <dgm:spPr/>
    </dgm:pt>
  </dgm:ptLst>
  <dgm:cxnLst>
    <dgm:cxn modelId="{9467AA8D-092D-4BF9-AF67-A5008E910747}" type="presOf" srcId="{C16EF91A-6BAD-476A-B26F-EA156682BB25}" destId="{C37C0CC1-4DCB-4225-B619-CBD847C9B4AA}" srcOrd="0" destOrd="0" presId="urn:microsoft.com/office/officeart/2005/8/layout/vList3"/>
    <dgm:cxn modelId="{B4DF9FA4-8CE5-44FD-82CF-C0F1B009D9AA}" type="presOf" srcId="{8A8F750E-1075-47AD-8D59-85685E984DDA}" destId="{3AD21570-6616-4FEA-A0E6-4241CBE68D53}" srcOrd="0" destOrd="0" presId="urn:microsoft.com/office/officeart/2005/8/layout/vList3"/>
    <dgm:cxn modelId="{9BCE3BC7-D5F4-4214-95C2-4AF193DAABE3}" srcId="{C16EF91A-6BAD-476A-B26F-EA156682BB25}" destId="{8A8F750E-1075-47AD-8D59-85685E984DDA}" srcOrd="0" destOrd="0" parTransId="{3EC07AA2-9FF6-4757-BC45-EFA1DDDCE3D0}" sibTransId="{E29ABD41-2524-4965-A664-484B58CFD0CE}"/>
    <dgm:cxn modelId="{85CCBF79-9326-4488-ABBB-37E80184D181}" type="presParOf" srcId="{C37C0CC1-4DCB-4225-B619-CBD847C9B4AA}" destId="{990473F9-CC71-4451-828D-9CC7D0B84944}" srcOrd="0" destOrd="0" presId="urn:microsoft.com/office/officeart/2005/8/layout/vList3"/>
    <dgm:cxn modelId="{D165215D-3787-40C2-BFA3-8DE12D325F15}" type="presParOf" srcId="{990473F9-CC71-4451-828D-9CC7D0B84944}" destId="{F0338C54-A600-4454-96F9-23D2A0B69256}" srcOrd="0" destOrd="0" presId="urn:microsoft.com/office/officeart/2005/8/layout/vList3"/>
    <dgm:cxn modelId="{5A96724F-1B4D-443B-8848-B31E60399040}" type="presParOf" srcId="{990473F9-CC71-4451-828D-9CC7D0B84944}" destId="{3AD21570-6616-4FEA-A0E6-4241CBE68D5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21570-6616-4FEA-A0E6-4241CBE68D53}">
      <dsp:nvSpPr>
        <dsp:cNvPr id="0" name=""/>
        <dsp:cNvSpPr/>
      </dsp:nvSpPr>
      <dsp:spPr>
        <a:xfrm rot="10800000">
          <a:off x="1060944" y="2447689"/>
          <a:ext cx="6498086" cy="2059879"/>
        </a:xfrm>
        <a:prstGeom prst="homePlat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6663" tIns="198120" rIns="369824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200" kern="1200" dirty="0">
              <a:latin typeface="Comic Sans MS" panose="030F0702030302020204" pitchFamily="66" charset="0"/>
            </a:rPr>
            <a:t>Les</a:t>
          </a:r>
          <a:r>
            <a:rPr lang="fr-FR" sz="5200" kern="1200" baseline="0" dirty="0">
              <a:latin typeface="Comic Sans MS" panose="030F0702030302020204" pitchFamily="66" charset="0"/>
            </a:rPr>
            <a:t> ateliers du Réseau</a:t>
          </a:r>
          <a:endParaRPr lang="fr-FR" sz="5200" kern="1200" dirty="0">
            <a:latin typeface="Comic Sans MS" panose="030F0702030302020204" pitchFamily="66" charset="0"/>
          </a:endParaRPr>
        </a:p>
      </dsp:txBody>
      <dsp:txXfrm rot="10800000">
        <a:off x="1575914" y="2447689"/>
        <a:ext cx="5983116" cy="2059879"/>
      </dsp:txXfrm>
    </dsp:sp>
    <dsp:sp modelId="{F0338C54-A600-4454-96F9-23D2A0B69256}">
      <dsp:nvSpPr>
        <dsp:cNvPr id="0" name=""/>
        <dsp:cNvSpPr/>
      </dsp:nvSpPr>
      <dsp:spPr>
        <a:xfrm rot="10800000" flipH="1" flipV="1">
          <a:off x="247794" y="2460084"/>
          <a:ext cx="1835266" cy="2037266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24000" r="-2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68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41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36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0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63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31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80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45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36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50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64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DDEC-6889-4A53-9A7A-0DCB4EE8030D}" type="datetimeFigureOut">
              <a:rPr lang="fr-FR" smtClean="0"/>
              <a:t>12/05/2023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051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2.png"/><Relationship Id="rId7" Type="http://schemas.openxmlformats.org/officeDocument/2006/relationships/diagramData" Target="../diagrams/data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microsoft.com/office/2007/relationships/diagramDrawing" Target="../diagrams/drawing1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8" y="42780"/>
            <a:ext cx="5697935" cy="211906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l="1464" t="1840" r="1567" b="2023"/>
          <a:stretch/>
        </p:blipFill>
        <p:spPr>
          <a:xfrm>
            <a:off x="0" y="3938954"/>
            <a:ext cx="3410924" cy="297329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1987" y="24744"/>
            <a:ext cx="4742518" cy="164407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9144000" y="2886364"/>
            <a:ext cx="3048000" cy="3971636"/>
            <a:chOff x="9144000" y="2886364"/>
            <a:chExt cx="3048000" cy="3971636"/>
          </a:xfrm>
        </p:grpSpPr>
        <p:grpSp>
          <p:nvGrpSpPr>
            <p:cNvPr id="13" name="Groupe 12"/>
            <p:cNvGrpSpPr/>
            <p:nvPr/>
          </p:nvGrpSpPr>
          <p:grpSpPr>
            <a:xfrm>
              <a:off x="9144000" y="2886364"/>
              <a:ext cx="3048000" cy="3971636"/>
              <a:chOff x="10076873" y="3071668"/>
              <a:chExt cx="2087418" cy="3735532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5"/>
              <a:srcRect r="1914" b="1462"/>
              <a:stretch/>
            </p:blipFill>
            <p:spPr>
              <a:xfrm>
                <a:off x="10744200" y="3071668"/>
                <a:ext cx="1420091" cy="3735532"/>
              </a:xfrm>
              <a:prstGeom prst="rect">
                <a:avLst/>
              </a:prstGeom>
            </p:spPr>
          </p:pic>
          <p:sp>
            <p:nvSpPr>
              <p:cNvPr id="8" name="Rectangle 7"/>
              <p:cNvSpPr/>
              <p:nvPr/>
            </p:nvSpPr>
            <p:spPr>
              <a:xfrm>
                <a:off x="10076873" y="3071668"/>
                <a:ext cx="1302327" cy="186776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0584873" y="5283200"/>
                <a:ext cx="869372" cy="50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0390909" y="5624945"/>
                <a:ext cx="711200" cy="4987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307782" y="5791200"/>
                <a:ext cx="637453" cy="46181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Ellipse 11"/>
              <p:cNvSpPr/>
              <p:nvPr/>
            </p:nvSpPr>
            <p:spPr>
              <a:xfrm>
                <a:off x="10922000" y="5943600"/>
                <a:ext cx="847436" cy="780473"/>
              </a:xfrm>
              <a:prstGeom prst="ellipse">
                <a:avLst/>
              </a:prstGeom>
              <a:solidFill>
                <a:srgbClr val="FDDBE8"/>
              </a:solidFill>
              <a:ln>
                <a:solidFill>
                  <a:srgbClr val="FDDB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10246564" y="5645211"/>
              <a:ext cx="788924" cy="1767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552103" y="6108114"/>
              <a:ext cx="788924" cy="1767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Rectangle 1"/>
          <p:cNvSpPr/>
          <p:nvPr/>
        </p:nvSpPr>
        <p:spPr>
          <a:xfrm>
            <a:off x="881644" y="77339"/>
            <a:ext cx="1847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sz="2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7" name="Picture 8" descr="LogoRSPA-De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" y="14788"/>
            <a:ext cx="1018151" cy="1442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2951758" y="1649143"/>
            <a:ext cx="6288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SAVE THE DATE</a:t>
            </a:r>
          </a:p>
        </p:txBody>
      </p:sp>
      <p:graphicFrame>
        <p:nvGraphicFramePr>
          <p:cNvPr id="25" name="Diagramme 24"/>
          <p:cNvGraphicFramePr/>
          <p:nvPr>
            <p:extLst>
              <p:ext uri="{D42A27DB-BD31-4B8C-83A1-F6EECF244321}">
                <p14:modId xmlns:p14="http://schemas.microsoft.com/office/powerpoint/2010/main" val="1431974109"/>
              </p:ext>
            </p:extLst>
          </p:nvPr>
        </p:nvGraphicFramePr>
        <p:xfrm>
          <a:off x="2174033" y="1166327"/>
          <a:ext cx="7559031" cy="487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2813313" y="2211705"/>
            <a:ext cx="62804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29/09/2023</a:t>
            </a:r>
          </a:p>
          <a:p>
            <a:pPr algn="ctr"/>
            <a:r>
              <a:rPr lang="fr-FR" sz="2800" b="1" dirty="0">
                <a:solidFill>
                  <a:srgbClr val="7030A0"/>
                </a:solidFill>
                <a:latin typeface="Comic Sans MS" panose="030F0702030302020204" pitchFamily="66" charset="0"/>
              </a:rPr>
              <a:t>Domaine de la Prade- Cébazat</a:t>
            </a:r>
          </a:p>
        </p:txBody>
      </p:sp>
    </p:spTree>
    <p:extLst>
      <p:ext uri="{BB962C8B-B14F-4D97-AF65-F5344CB8AC3E}">
        <p14:creationId xmlns:p14="http://schemas.microsoft.com/office/powerpoint/2010/main" val="31093502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4139</TotalTime>
  <Words>13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Présentation PowerPoint</vt:lpstr>
    </vt:vector>
  </TitlesOfParts>
  <Company>CHU de Clermont-Fd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Legrand Anne</dc:creator>
  <cp:lastModifiedBy>rebecca.sebbah@gmail.com</cp:lastModifiedBy>
  <cp:revision>14</cp:revision>
  <dcterms:created xsi:type="dcterms:W3CDTF">2022-11-04T11:35:58Z</dcterms:created>
  <dcterms:modified xsi:type="dcterms:W3CDTF">2023-05-12T09:14:37Z</dcterms:modified>
</cp:coreProperties>
</file>